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5596917-FD38-AF17-7E9C-4625BE4E37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21" t="24647" r="51818" b="7664"/>
          <a:stretch/>
        </p:blipFill>
        <p:spPr>
          <a:xfrm>
            <a:off x="956404" y="949646"/>
            <a:ext cx="4563701" cy="517766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1ECF6C-FAF7-7DA8-6FAA-6232556372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97" t="25365" r="51970" b="6800"/>
          <a:stretch/>
        </p:blipFill>
        <p:spPr>
          <a:xfrm>
            <a:off x="6366054" y="949646"/>
            <a:ext cx="4523134" cy="517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422517" y="6045201"/>
            <a:ext cx="9008354" cy="36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J’écoute avec </a:t>
            </a: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attention  </a:t>
            </a:r>
            <a:r>
              <a:rPr kumimoji="0" lang="fr-FR" sz="16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</a:t>
            </a: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Je présente un travail : un exposé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66BFB7-D657-4923-B303-A64384A68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Présentation des exposés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EF9456B-0762-4E4B-8E7B-06DE3AB1FB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49" y="1136854"/>
            <a:ext cx="6448126" cy="509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03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56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2022-08-03T14:54:15Z</dcterms:modified>
</cp:coreProperties>
</file>